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"/>
  </p:notesMasterIdLst>
  <p:sldIdLst>
    <p:sldId id="257" r:id="rId2"/>
  </p:sldIdLst>
  <p:sldSz cx="9144000" cy="6858000" type="screen4x3"/>
  <p:notesSz cx="7102475" cy="93884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0167"/>
          </a:xfrm>
          <a:prstGeom prst="rect">
            <a:avLst/>
          </a:prstGeom>
        </p:spPr>
        <p:txBody>
          <a:bodyPr vert="horz" lIns="94878" tIns="47439" rIns="94878" bIns="4743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0167"/>
          </a:xfrm>
          <a:prstGeom prst="rect">
            <a:avLst/>
          </a:prstGeom>
        </p:spPr>
        <p:txBody>
          <a:bodyPr vert="horz" lIns="94878" tIns="47439" rIns="94878" bIns="4743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45A21FB-3341-49E8-924E-29FA656D2A4C}" type="datetimeFigureOut">
              <a:rPr lang="en-US"/>
              <a:pPr>
                <a:defRPr/>
              </a:pPr>
              <a:t>18/01/2016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78" tIns="47439" rIns="94878" bIns="4743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155"/>
            <a:ext cx="5681980" cy="4224895"/>
          </a:xfrm>
          <a:prstGeom prst="rect">
            <a:avLst/>
          </a:prstGeom>
        </p:spPr>
        <p:txBody>
          <a:bodyPr vert="horz" lIns="94878" tIns="47439" rIns="94878" bIns="4743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6660"/>
            <a:ext cx="3077739" cy="470166"/>
          </a:xfrm>
          <a:prstGeom prst="rect">
            <a:avLst/>
          </a:prstGeom>
        </p:spPr>
        <p:txBody>
          <a:bodyPr vert="horz" lIns="94878" tIns="47439" rIns="94878" bIns="4743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6660"/>
            <a:ext cx="3077739" cy="470166"/>
          </a:xfrm>
          <a:prstGeom prst="rect">
            <a:avLst/>
          </a:prstGeom>
        </p:spPr>
        <p:txBody>
          <a:bodyPr vert="horz" lIns="94878" tIns="47439" rIns="94878" bIns="4743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E7A9702-EBF6-48B4-809B-367EB01F22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E32E4C7-090D-4747-98D5-337A23010A3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490D9-3D77-42BD-8467-FB0B5A53C466}" type="datetimeFigureOut">
              <a:rPr lang="en-US"/>
              <a:pPr>
                <a:defRPr/>
              </a:pPr>
              <a:t>18/01/2016</a:t>
            </a:fld>
            <a:endParaRPr lang="en-US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69E184-0F41-4BEB-917B-F4A9B11E8C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6AF70-6EF1-4C6F-86F8-93BFF4A4A2A0}" type="datetimeFigureOut">
              <a:rPr lang="en-US"/>
              <a:pPr>
                <a:defRPr/>
              </a:pPr>
              <a:t>18/01/2016</a:t>
            </a:fld>
            <a:endParaRPr lang="en-US"/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D8013-B8BF-4F4D-AB3C-E101624BB7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F5C5D-D535-4216-87BE-238F9F28A69F}" type="datetimeFigureOut">
              <a:rPr lang="en-US"/>
              <a:pPr>
                <a:defRPr/>
              </a:pPr>
              <a:t>18/01/2016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26711-4667-437C-B529-2A8609C4D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FA19F-D2E3-4DD6-A7D5-BE540DB35D1D}" type="datetimeFigureOut">
              <a:rPr lang="en-US"/>
              <a:pPr>
                <a:defRPr/>
              </a:pPr>
              <a:t>18/01/2016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BC969-6FD9-49CA-A6CF-2CB4A8582F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91AAC-84BF-494D-BB98-CD0FD828054B}" type="datetimeFigureOut">
              <a:rPr lang="en-US"/>
              <a:pPr>
                <a:defRPr/>
              </a:pPr>
              <a:t>18/01/2016</a:t>
            </a:fld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83562-8F0E-45B0-84CA-9FACEC070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0664E-F24A-4CDD-B66B-B5309BE6B1F6}" type="datetimeFigureOut">
              <a:rPr lang="en-US"/>
              <a:pPr>
                <a:defRPr/>
              </a:pPr>
              <a:t>18/01/2016</a:t>
            </a:fld>
            <a:endParaRPr lang="en-US"/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9A13C-BF5F-4F15-8144-1D3FA11F2C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6892E-DE50-4A56-A236-BCBCD752574F}" type="datetimeFigureOut">
              <a:rPr lang="en-US"/>
              <a:pPr>
                <a:defRPr/>
              </a:pPr>
              <a:t>18/01/2016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2241B-A217-4F95-ACA3-509666F969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66D1D-A632-42BF-BCE0-837519362C7A}" type="datetimeFigureOut">
              <a:rPr lang="en-US"/>
              <a:pPr>
                <a:defRPr/>
              </a:pPr>
              <a:t>18/01/2016</a:t>
            </a:fld>
            <a:endParaRPr lang="en-US"/>
          </a:p>
        </p:txBody>
      </p:sp>
      <p:sp>
        <p:nvSpPr>
          <p:cNvPr id="4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70489-B107-49E8-8DEE-38EB9E7A5B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73407-A5C1-4F14-AE13-7CEE9E2AEDEF}" type="datetimeFigureOut">
              <a:rPr lang="en-US"/>
              <a:pPr>
                <a:defRPr/>
              </a:pPr>
              <a:t>18/01/2016</a:t>
            </a:fld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60F03-1C44-4651-BA71-1CA3A553CD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C3F70-4F56-4741-AAEB-9E9E7C8AAB76}" type="datetimeFigureOut">
              <a:rPr lang="en-US"/>
              <a:pPr>
                <a:defRPr/>
              </a:pPr>
              <a:t>18/01/2016</a:t>
            </a:fld>
            <a:endParaRPr lang="en-US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9AFB9-A9A0-4A7C-9617-3B409DF9C4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5CACD-BA6B-467A-B5EA-DC4F7417F839}" type="datetimeFigureOut">
              <a:rPr lang="en-US"/>
              <a:pPr>
                <a:defRPr/>
              </a:pPr>
              <a:t>18/01/2016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1055C-BC20-4F05-91E4-DBCA4CA3DA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08AA27D-38E8-4F2D-95D7-26C86209239A}" type="datetimeFigureOut">
              <a:rPr lang="en-US"/>
              <a:pPr>
                <a:defRPr/>
              </a:pPr>
              <a:t>18/01/2016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D370793-7000-4704-8E2E-30FEB128BD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64" r:id="rId4"/>
    <p:sldLayoutId id="2147483770" r:id="rId5"/>
    <p:sldLayoutId id="2147483765" r:id="rId6"/>
    <p:sldLayoutId id="2147483771" r:id="rId7"/>
    <p:sldLayoutId id="2147483772" r:id="rId8"/>
    <p:sldLayoutId id="2147483773" r:id="rId9"/>
    <p:sldLayoutId id="2147483766" r:id="rId10"/>
    <p:sldLayoutId id="214748377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52400" y="228600"/>
          <a:ext cx="8610600" cy="5992537"/>
        </p:xfrm>
        <a:graphic>
          <a:graphicData uri="http://schemas.openxmlformats.org/drawingml/2006/table">
            <a:tbl>
              <a:tblPr/>
              <a:tblGrid>
                <a:gridCol w="201639"/>
                <a:gridCol w="1008194"/>
                <a:gridCol w="679597"/>
                <a:gridCol w="2911170"/>
                <a:gridCol w="685800"/>
                <a:gridCol w="609600"/>
                <a:gridCol w="334036"/>
                <a:gridCol w="808964"/>
                <a:gridCol w="1371600"/>
              </a:tblGrid>
              <a:tr h="239298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latin typeface="CorpoS"/>
                        </a:rPr>
                        <a:t>Nr. 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latin typeface="CorpoS"/>
                        </a:rPr>
                        <a:t>Category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latin typeface="CorpoS"/>
                        </a:rPr>
                        <a:t>Team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latin typeface="CorpoS"/>
                        </a:rPr>
                        <a:t>Task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latin typeface="CorpoS"/>
                        </a:rPr>
                        <a:t>Responsible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latin typeface="CorpoS"/>
                        </a:rPr>
                        <a:t>Start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latin typeface="CorpoS"/>
                        </a:rPr>
                        <a:t>End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latin typeface="CorpoS"/>
                        </a:rPr>
                        <a:t>Status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latin typeface="CorpoS"/>
                        </a:rPr>
                        <a:t>Notes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</a:tr>
              <a:tr h="239298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</a:tr>
              <a:tr h="267451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latin typeface="Arial"/>
                        </a:rPr>
                        <a:t>Date Update:</a:t>
                      </a:r>
                    </a:p>
                  </a:txBody>
                  <a:tcPr marL="5074" marR="5074" marT="5074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04-Jan-16</a:t>
                      </a:r>
                    </a:p>
                  </a:txBody>
                  <a:tcPr marL="5074" marR="5074" marT="50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074" marR="5074" marT="50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074" marR="5074" marT="50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074" marR="5074" marT="50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074" marR="5074" marT="50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074" marR="5074" marT="50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074" marR="5074" marT="507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26745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latin typeface="CorpoS"/>
                        </a:rPr>
                        <a:t>1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latin typeface="CorpoS"/>
                        </a:rPr>
                        <a:t>PPIC Gunung Putri 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latin typeface="CorpoS"/>
                        </a:rPr>
                        <a:t>Closed</a:t>
                      </a:r>
                    </a:p>
                  </a:txBody>
                  <a:tcPr marL="5074" marR="5074" marT="5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3929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29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latin typeface="CorpoS"/>
                        </a:rPr>
                        <a:t>2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latin typeface="CorpoS"/>
                        </a:rPr>
                        <a:t>Re Build KSP-ONLINE ( NEW KSP-Online )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latin typeface="CorpoS"/>
                        </a:rPr>
                        <a:t>Open</a:t>
                      </a:r>
                    </a:p>
                  </a:txBody>
                  <a:tcPr marL="5074" marR="5074" marT="5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3929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IT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latin typeface="CorpoS"/>
                        </a:rPr>
                        <a:t>LPAP  with status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Nasruddin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4-Jan-16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CorpoS"/>
                        </a:rPr>
                        <a:t>Open</a:t>
                      </a:r>
                    </a:p>
                  </a:txBody>
                  <a:tcPr marL="5074" marR="5074" marT="5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29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latin typeface="CorpoS"/>
                        </a:rPr>
                        <a:t>Inventory Barang Promosi 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4-Jan-16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CorpoS"/>
                        </a:rPr>
                        <a:t>Open</a:t>
                      </a:r>
                    </a:p>
                  </a:txBody>
                  <a:tcPr marL="5074" marR="5074" marT="5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29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latin typeface="CorpoS"/>
                        </a:rPr>
                        <a:t>Launching New KSP - Online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1-Feb-16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CorpoS"/>
                        </a:rPr>
                        <a:t>Open</a:t>
                      </a:r>
                    </a:p>
                  </a:txBody>
                  <a:tcPr marL="5074" marR="5074" marT="5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29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45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latin typeface="CorpoS"/>
                        </a:rPr>
                        <a:t>3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 dirty="0" err="1">
                          <a:latin typeface="CorpoS"/>
                        </a:rPr>
                        <a:t>Perhitungan</a:t>
                      </a:r>
                      <a:r>
                        <a:rPr lang="en-US" sz="1100" b="1" i="0" u="none" strike="noStrike" dirty="0">
                          <a:latin typeface="CorpoS"/>
                        </a:rPr>
                        <a:t> </a:t>
                      </a:r>
                      <a:r>
                        <a:rPr lang="en-US" sz="1100" b="1" i="0" u="none" strike="noStrike" dirty="0" err="1">
                          <a:latin typeface="CorpoS"/>
                        </a:rPr>
                        <a:t>gaji</a:t>
                      </a:r>
                      <a:r>
                        <a:rPr lang="en-US" sz="1100" b="1" i="0" u="none" strike="noStrike" dirty="0">
                          <a:latin typeface="CorpoS"/>
                        </a:rPr>
                        <a:t> </a:t>
                      </a:r>
                      <a:r>
                        <a:rPr lang="en-US" sz="1100" b="1" i="0" u="none" strike="noStrike" dirty="0" err="1">
                          <a:latin typeface="CorpoS"/>
                        </a:rPr>
                        <a:t>Borongan</a:t>
                      </a:r>
                      <a:r>
                        <a:rPr lang="en-US" sz="1100" b="1" i="0" u="none" strike="noStrike" dirty="0">
                          <a:latin typeface="CorpoS"/>
                        </a:rPr>
                        <a:t> GP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latin typeface="CorpoS"/>
                        </a:rPr>
                        <a:t>Open</a:t>
                      </a:r>
                    </a:p>
                  </a:txBody>
                  <a:tcPr marL="5074" marR="5074" marT="5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237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a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latin typeface="CorpoS"/>
                        </a:rPr>
                        <a:t>- Design system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IT+ Team Gp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latin typeface="CorpoS"/>
                        </a:rPr>
                        <a:t>- Identifikasi Data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Nasruddin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1-Mar-16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CorpoS"/>
                        </a:rPr>
                        <a:t>Open</a:t>
                      </a:r>
                    </a:p>
                  </a:txBody>
                  <a:tcPr marL="5074" marR="5074" marT="5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29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latin typeface="CorpoS"/>
                        </a:rPr>
                        <a:t>Membuat Data Flow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CorpoS"/>
                        </a:rPr>
                        <a:t>Open</a:t>
                      </a:r>
                    </a:p>
                  </a:txBody>
                  <a:tcPr marL="5074" marR="5074" marT="5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29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b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latin typeface="CorpoS"/>
                        </a:rPr>
                        <a:t>Development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latin typeface="CorpoS"/>
                        </a:rPr>
                        <a:t>Building - coding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Nasruddin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CorpoS"/>
                        </a:rPr>
                        <a:t>Open</a:t>
                      </a:r>
                    </a:p>
                  </a:txBody>
                  <a:tcPr marL="5074" marR="5074" marT="5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29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29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latin typeface="CorpoS"/>
                        </a:rPr>
                        <a:t>4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latin typeface="CorpoS"/>
                        </a:rPr>
                        <a:t>Upgrade KSP-Online ( Menambahkan Modul- Modul untuk Support team Promosi )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latin typeface="CorpoS"/>
                        </a:rPr>
                        <a:t>Open</a:t>
                      </a:r>
                    </a:p>
                  </a:txBody>
                  <a:tcPr marL="5074" marR="5074" marT="5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3929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IT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latin typeface="CorpoS"/>
                        </a:rPr>
                        <a:t>Absensi MD/SPG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29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latin typeface="CorpoS"/>
                        </a:rPr>
                        <a:t>Informasi Alokasi kiriman / update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52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latin typeface="CorpoS"/>
                        </a:rPr>
                        <a:t>Informasi rekap Kunjungan (kolaborasi dgn STRIM)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29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latin typeface="CorpoS"/>
                        </a:rPr>
                        <a:t>RBOP Online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29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29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latin typeface="CorpoS"/>
                        </a:rPr>
                        <a:t>5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latin typeface="CorpoS"/>
                        </a:rPr>
                        <a:t>MONITORING STRIM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 dirty="0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 dirty="0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latin typeface="CorpoS"/>
                        </a:rPr>
                        <a:t>Open</a:t>
                      </a:r>
                    </a:p>
                  </a:txBody>
                  <a:tcPr marL="5074" marR="5074" marT="5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3929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latin typeface="CorpoS"/>
                        </a:rPr>
                        <a:t> </a:t>
                      </a:r>
                    </a:p>
                  </a:txBody>
                  <a:tcPr marL="5074" marR="5074" marT="50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1103</TotalTime>
  <Words>114</Words>
  <Application>Microsoft Office PowerPoint</Application>
  <PresentationFormat>On-screen Show (4:3)</PresentationFormat>
  <Paragraphs>198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Trek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NASRUDIN</dc:creator>
  <cp:lastModifiedBy>NASRUDIN</cp:lastModifiedBy>
  <cp:revision>141</cp:revision>
  <dcterms:created xsi:type="dcterms:W3CDTF">2014-08-13T02:14:50Z</dcterms:created>
  <dcterms:modified xsi:type="dcterms:W3CDTF">2016-01-18T03:13:04Z</dcterms:modified>
</cp:coreProperties>
</file>